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2682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1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54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56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1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96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1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3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346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70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034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312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7D4CD-8421-42FE-9F2A-4ACCCDDFC250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15EA2-4829-4CEE-AD3B-620EBD011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CZMP 2016</a:t>
            </a:r>
            <a:endParaRPr lang="en-US" b="1" u="sng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ISSUES #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*2-014, *4-012, 4-014, 4-015, 4-020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1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752" y="322464"/>
            <a:ext cx="7886700" cy="994172"/>
          </a:xfrm>
        </p:spPr>
        <p:txBody>
          <a:bodyPr/>
          <a:lstStyle/>
          <a:p>
            <a:r>
              <a:rPr lang="en-US" dirty="0" smtClean="0"/>
              <a:t>SITE CONTENT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333" t="16852" r="32364" b="10741"/>
          <a:stretch/>
        </p:blipFill>
        <p:spPr>
          <a:xfrm>
            <a:off x="982639" y="1134169"/>
            <a:ext cx="6796585" cy="5614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9055" t="12023" r="16915" b="8640"/>
          <a:stretch/>
        </p:blipFill>
        <p:spPr>
          <a:xfrm>
            <a:off x="982638" y="1134169"/>
            <a:ext cx="6796585" cy="56137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316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136" y="50115"/>
            <a:ext cx="7886700" cy="1325563"/>
          </a:xfrm>
        </p:spPr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136" y="1288780"/>
            <a:ext cx="8509112" cy="4635869"/>
          </a:xfrm>
        </p:spPr>
        <p:txBody>
          <a:bodyPr>
            <a:normAutofit fontScale="55000" lnSpcReduction="20000"/>
          </a:bodyPr>
          <a:lstStyle/>
          <a:p>
            <a:r>
              <a:rPr lang="en-US" sz="3225" dirty="0">
                <a:solidFill>
                  <a:schemeClr val="accent1">
                    <a:lumMod val="75000"/>
                  </a:schemeClr>
                </a:solidFill>
              </a:rPr>
              <a:t>2-014: Exxon Owner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Existing BL AS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Requested: BL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Staff: BL AS</a:t>
            </a:r>
          </a:p>
          <a:p>
            <a:r>
              <a:rPr lang="en-US" sz="3225" dirty="0">
                <a:solidFill>
                  <a:schemeClr val="accent1">
                    <a:lumMod val="75000"/>
                  </a:schemeClr>
                </a:solidFill>
              </a:rPr>
              <a:t>4-012: Exxon Owner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Existing BL AS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Requested: BL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Staff: BM</a:t>
            </a:r>
          </a:p>
          <a:p>
            <a:pPr marL="0" indent="0">
              <a:buNone/>
            </a:pPr>
            <a:endParaRPr lang="en-US" sz="3225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25" dirty="0">
                <a:solidFill>
                  <a:schemeClr val="accent1">
                    <a:lumMod val="75000"/>
                  </a:schemeClr>
                </a:solidFill>
              </a:rPr>
              <a:t>4-015: Len </a:t>
            </a:r>
            <a:r>
              <a:rPr lang="en-US" sz="3225" dirty="0" err="1">
                <a:solidFill>
                  <a:schemeClr val="accent1">
                    <a:lumMod val="75000"/>
                  </a:schemeClr>
                </a:solidFill>
              </a:rPr>
              <a:t>Stoler</a:t>
            </a:r>
            <a:endParaRPr lang="en-US" sz="3225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Existing BL AS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Requested: BL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Staff: BL AS</a:t>
            </a:r>
          </a:p>
          <a:p>
            <a:endParaRPr lang="en-US" sz="3225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25" dirty="0">
                <a:solidFill>
                  <a:schemeClr val="accent1">
                    <a:lumMod val="75000"/>
                  </a:schemeClr>
                </a:solidFill>
              </a:rPr>
              <a:t>4-014: CEC Tollgate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Existing RO &amp; DR 3.5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Requested: BM AS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Staff: BM &amp; DR 3.5</a:t>
            </a:r>
          </a:p>
          <a:p>
            <a:endParaRPr lang="en-US" sz="3225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sz="3225" dirty="0">
                <a:solidFill>
                  <a:schemeClr val="accent1">
                    <a:lumMod val="75000"/>
                  </a:schemeClr>
                </a:solidFill>
              </a:rPr>
              <a:t>4-020: Sliver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Existing RO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Requested: BM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625" dirty="0">
                <a:solidFill>
                  <a:schemeClr val="bg2">
                    <a:lumMod val="50000"/>
                  </a:schemeClr>
                </a:solidFill>
              </a:rPr>
              <a:t>Staff: BM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652" t="11492" r="7587" b="8640"/>
          <a:stretch/>
        </p:blipFill>
        <p:spPr>
          <a:xfrm>
            <a:off x="2667871" y="1304161"/>
            <a:ext cx="6212820" cy="483219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378784" y="2714532"/>
            <a:ext cx="87625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2-014</a:t>
            </a:r>
          </a:p>
          <a:p>
            <a:endParaRPr lang="en-US" sz="135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35799" t="12686" r="8133" b="9702"/>
          <a:stretch/>
        </p:blipFill>
        <p:spPr>
          <a:xfrm>
            <a:off x="2645230" y="1318154"/>
            <a:ext cx="6188018" cy="481820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003329" y="3884761"/>
            <a:ext cx="87625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4-012</a:t>
            </a:r>
          </a:p>
          <a:p>
            <a:endParaRPr lang="en-US" sz="135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38383" t="12686" r="5521" b="9304"/>
          <a:stretch/>
        </p:blipFill>
        <p:spPr>
          <a:xfrm>
            <a:off x="2668950" y="1375678"/>
            <a:ext cx="6188019" cy="484053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785262" y="4066034"/>
            <a:ext cx="71506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4-015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36518" t="16136" r="16617" b="14610"/>
          <a:stretch/>
        </p:blipFill>
        <p:spPr>
          <a:xfrm>
            <a:off x="2675946" y="1362340"/>
            <a:ext cx="5778791" cy="480338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356450" y="2357927"/>
            <a:ext cx="71506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4-014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35988" t="15805" r="11701" b="10809"/>
          <a:stretch/>
        </p:blipFill>
        <p:spPr>
          <a:xfrm>
            <a:off x="2675946" y="1320349"/>
            <a:ext cx="6175616" cy="487353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329154" y="2339682"/>
            <a:ext cx="71506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4-020</a:t>
            </a:r>
          </a:p>
        </p:txBody>
      </p:sp>
    </p:spTree>
    <p:extLst>
      <p:ext uri="{BB962C8B-B14F-4D97-AF65-F5344CB8AC3E}">
        <p14:creationId xmlns:p14="http://schemas.microsoft.com/office/powerpoint/2010/main" val="183591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18" grpId="0"/>
      <p:bldP spid="11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1325563"/>
          </a:xfrm>
        </p:spPr>
        <p:txBody>
          <a:bodyPr/>
          <a:lstStyle/>
          <a:p>
            <a:r>
              <a:rPr lang="en-US" dirty="0" smtClean="0"/>
              <a:t>DEVELOPMENT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836" y="1503707"/>
            <a:ext cx="7886700" cy="3263504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2-014- Groff Mill Site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0520" t="11221" r="31459" b="4815"/>
          <a:stretch/>
        </p:blipFill>
        <p:spPr>
          <a:xfrm rot="16200000">
            <a:off x="5318558" y="1773348"/>
            <a:ext cx="3319783" cy="41238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3125" t="17818" r="36979" b="9444"/>
          <a:stretch/>
        </p:blipFill>
        <p:spPr>
          <a:xfrm rot="16200000">
            <a:off x="729657" y="1563567"/>
            <a:ext cx="3319783" cy="4543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821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243" y="128387"/>
            <a:ext cx="7886700" cy="1325563"/>
          </a:xfrm>
        </p:spPr>
        <p:txBody>
          <a:bodyPr/>
          <a:lstStyle/>
          <a:p>
            <a:r>
              <a:rPr lang="en-US" dirty="0" smtClean="0"/>
              <a:t>DEVELOPMENT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243" y="1264302"/>
            <a:ext cx="7886700" cy="3263504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4-014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4479" t="9259" r="33333" b="6297"/>
          <a:stretch/>
        </p:blipFill>
        <p:spPr>
          <a:xfrm rot="5400000">
            <a:off x="2609125" y="750221"/>
            <a:ext cx="4241604" cy="6259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3854" t="7777" r="32604" b="3889"/>
          <a:stretch/>
        </p:blipFill>
        <p:spPr>
          <a:xfrm>
            <a:off x="360243" y="2135390"/>
            <a:ext cx="2440105" cy="36146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4167" t="10000" r="32292" b="4815"/>
          <a:stretch/>
        </p:blipFill>
        <p:spPr>
          <a:xfrm rot="5400000">
            <a:off x="3916866" y="1217251"/>
            <a:ext cx="3780473" cy="540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28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</TotalTime>
  <Words>100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CZMP 2016</vt:lpstr>
      <vt:lpstr>SITE CONTENT</vt:lpstr>
      <vt:lpstr>ISSUES</vt:lpstr>
      <vt:lpstr>DEVELOPMENT PROPOSAL</vt:lpstr>
      <vt:lpstr>DEVELOPMENT PROPOSAL</vt:lpstr>
    </vt:vector>
  </TitlesOfParts>
  <Company>Baltimore County, MD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CZMP 2016</dc:title>
  <dc:creator>Troy Leftwich</dc:creator>
  <cp:lastModifiedBy>Troy Leftwich</cp:lastModifiedBy>
  <cp:revision>17</cp:revision>
  <dcterms:created xsi:type="dcterms:W3CDTF">2016-04-07T14:54:06Z</dcterms:created>
  <dcterms:modified xsi:type="dcterms:W3CDTF">2016-04-07T21:08:04Z</dcterms:modified>
</cp:coreProperties>
</file>